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clrMode="gray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87F86-201F-A741-A128-E21737EA6D2B}" type="datetimeFigureOut">
              <a:rPr lang="en-US" smtClean="0"/>
              <a:t>8/25/13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01CF9-249A-C64C-A405-969455A57D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FFD016-A500-5A44-B8A1-37964EA8FFAA}" type="datetimeFigureOut">
              <a:rPr lang="en-US" smtClean="0"/>
              <a:t>8/25/13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1E55486-5BD7-504A-AFB2-A4C4F1ED37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from Study Island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Supporting Sentences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“supporting sentences?”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Supporting sentences </a:t>
            </a:r>
            <a:r>
              <a:rPr lang="en-US" dirty="0" smtClean="0">
                <a:solidFill>
                  <a:srgbClr val="FF0000"/>
                </a:solidFill>
              </a:rPr>
              <a:t>support</a:t>
            </a:r>
            <a:r>
              <a:rPr lang="en-US" dirty="0" smtClean="0"/>
              <a:t> the main idea of the paragraph.</a:t>
            </a:r>
          </a:p>
          <a:p>
            <a:r>
              <a:rPr lang="en-US" dirty="0" smtClean="0"/>
              <a:t>Supporting sentences should contain </a:t>
            </a:r>
            <a:r>
              <a:rPr lang="en-US" dirty="0" smtClean="0">
                <a:solidFill>
                  <a:srgbClr val="FF0000"/>
                </a:solidFill>
              </a:rPr>
              <a:t>relevant </a:t>
            </a:r>
            <a:r>
              <a:rPr lang="en-US" dirty="0" smtClean="0"/>
              <a:t>details that </a:t>
            </a:r>
            <a:r>
              <a:rPr lang="en-US" dirty="0" smtClean="0">
                <a:solidFill>
                  <a:srgbClr val="FF0000"/>
                </a:solidFill>
              </a:rPr>
              <a:t>develop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explain </a:t>
            </a:r>
            <a:r>
              <a:rPr lang="en-US" dirty="0" smtClean="0"/>
              <a:t>the main idea.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b="1" dirty="0" smtClean="0"/>
              <a:t>Mexico</a:t>
            </a:r>
            <a:r>
              <a:rPr lang="en-US" b="1" dirty="0" smtClean="0"/>
              <a:t>: The Old and New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  <a:r>
              <a:rPr lang="en-US" dirty="0" smtClean="0"/>
              <a:t>   </a:t>
            </a:r>
            <a:r>
              <a:rPr lang="en-US" b="1" dirty="0" smtClean="0"/>
              <a:t>(1)</a:t>
            </a:r>
            <a:r>
              <a:rPr lang="en-US" dirty="0" smtClean="0"/>
              <a:t> Mexico offers visitors a world of contrasts. </a:t>
            </a:r>
            <a:r>
              <a:rPr lang="en-US" b="1" dirty="0" smtClean="0"/>
              <a:t>(2)</a:t>
            </a:r>
            <a:r>
              <a:rPr lang="en-US" dirty="0" smtClean="0"/>
              <a:t> Its pyramids and ancient ruins are part of ancient history, while its modern cities provide us with the best of today's technology. </a:t>
            </a:r>
            <a:r>
              <a:rPr lang="en-US" b="1" dirty="0" smtClean="0"/>
              <a:t>(3)</a:t>
            </a:r>
            <a:r>
              <a:rPr lang="en-US" dirty="0" smtClean="0"/>
              <a:t> Its mountains offer cool weather and rocky peaks, while only a few miles away, its beaches tempt us with warm sun and white sand. </a:t>
            </a:r>
            <a:r>
              <a:rPr lang="en-US" b="1" dirty="0" smtClean="0"/>
              <a:t>(4)</a:t>
            </a:r>
            <a:r>
              <a:rPr lang="en-US" dirty="0" smtClean="0"/>
              <a:t> Its fancy restaurants serve the most sophisticated continental cuisine, while sidewalk vendors sell the simplest of native foods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Which sentence states the main idea?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Sentence 1 </a:t>
            </a:r>
            <a:r>
              <a:rPr lang="en-US" dirty="0" smtClean="0"/>
              <a:t>states the main idea of the paragraph.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main idea is that Mexico has many examples of contrasts (differences).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Supporting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b="1" dirty="0" smtClean="0"/>
              <a:t>Mexico</a:t>
            </a:r>
            <a:r>
              <a:rPr lang="en-US" b="1" dirty="0" smtClean="0"/>
              <a:t>: The Old and New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  <a:r>
              <a:rPr lang="en-US" dirty="0" smtClean="0"/>
              <a:t>   </a:t>
            </a:r>
            <a:r>
              <a:rPr lang="en-US" b="1" dirty="0" smtClean="0"/>
              <a:t>(1)</a:t>
            </a:r>
            <a:r>
              <a:rPr lang="en-US" dirty="0" smtClean="0"/>
              <a:t> Mexico offers visitors a world of contrasts. </a:t>
            </a:r>
            <a:r>
              <a:rPr lang="en-US" b="1" dirty="0" smtClean="0"/>
              <a:t>(2)</a:t>
            </a:r>
            <a:r>
              <a:rPr lang="en-US" dirty="0" smtClean="0"/>
              <a:t> Its pyramids and ancient ruins are part of ancient history, while its modern cities provide us with the best of today's technology. </a:t>
            </a:r>
            <a:r>
              <a:rPr lang="en-US" b="1" dirty="0" smtClean="0"/>
              <a:t>(3)</a:t>
            </a:r>
            <a:r>
              <a:rPr lang="en-US" dirty="0" smtClean="0"/>
              <a:t> Its mountains offer cool weather and rocky peaks, while only a few miles away, its beaches tempt us with warm sun and white sand. </a:t>
            </a:r>
            <a:r>
              <a:rPr lang="en-US" b="1" dirty="0" smtClean="0"/>
              <a:t>(4)</a:t>
            </a:r>
            <a:r>
              <a:rPr lang="en-US" dirty="0" smtClean="0"/>
              <a:t> Its fancy restaurants serve the most sophisticated continental cuisine, while sidewalk vendors sell the simplest of native foods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Which sentences support the main idea?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Sentences 2 -- 4 </a:t>
            </a:r>
            <a:r>
              <a:rPr lang="en-US" dirty="0" smtClean="0"/>
              <a:t>are supporting sentences.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ancient</a:t>
            </a:r>
            <a:r>
              <a:rPr lang="en-US" dirty="0" smtClean="0"/>
              <a:t> pyramids and the </a:t>
            </a:r>
            <a:r>
              <a:rPr lang="en-US" b="1" dirty="0" smtClean="0"/>
              <a:t>modern</a:t>
            </a:r>
            <a:r>
              <a:rPr lang="en-US" dirty="0" smtClean="0"/>
              <a:t> cities are an example of contrast.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cool</a:t>
            </a:r>
            <a:r>
              <a:rPr lang="en-US" dirty="0" smtClean="0"/>
              <a:t> mountains are in contrast to the </a:t>
            </a:r>
            <a:r>
              <a:rPr lang="en-US" b="1" dirty="0" smtClean="0"/>
              <a:t>warm</a:t>
            </a:r>
            <a:r>
              <a:rPr lang="en-US" dirty="0" smtClean="0"/>
              <a:t> beaches.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fancy</a:t>
            </a:r>
            <a:r>
              <a:rPr lang="en-US" dirty="0" smtClean="0"/>
              <a:t> restaurants stand in contrast to the </a:t>
            </a:r>
            <a:r>
              <a:rPr lang="en-US" b="1" dirty="0" smtClean="0"/>
              <a:t>simple</a:t>
            </a:r>
            <a:r>
              <a:rPr lang="en-US" dirty="0" smtClean="0"/>
              <a:t> food sold by vendors.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664347"/>
          </a:xfrm>
        </p:spPr>
        <p:txBody>
          <a:bodyPr/>
          <a:lstStyle/>
          <a:p>
            <a:r>
              <a:rPr lang="en-US" dirty="0" smtClean="0"/>
              <a:t>SMART response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610" y="1447800"/>
            <a:ext cx="2545428" cy="4117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17</TotalTime>
  <Words>334</Words>
  <Application>Microsoft Macintosh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Supporting Sentences</vt:lpstr>
      <vt:lpstr>What are “supporting sentences?”</vt:lpstr>
      <vt:lpstr>Review</vt:lpstr>
      <vt:lpstr>Finding Supporting Details</vt:lpstr>
      <vt:lpstr>Let’s practice!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Sentences</dc:title>
  <dc:creator>Erica Pasquale</dc:creator>
  <cp:lastModifiedBy>Erica Pasquale</cp:lastModifiedBy>
  <cp:revision>4</cp:revision>
  <cp:lastPrinted>2013-08-25T23:27:50Z</cp:lastPrinted>
  <dcterms:created xsi:type="dcterms:W3CDTF">2013-08-25T23:17:11Z</dcterms:created>
  <dcterms:modified xsi:type="dcterms:W3CDTF">2013-08-25T23:34:44Z</dcterms:modified>
</cp:coreProperties>
</file>